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797675" cy="9872663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C1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EDCE040-8869-4EB6-9111-DCE0EA638192}" v="3" dt="2023-03-30T11:56:51.6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7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lma Issakainen" userId="5fb4418e-95d8-4174-827e-f09a555c30cb" providerId="ADAL" clId="{AEDCE040-8869-4EB6-9111-DCE0EA638192}"/>
    <pc:docChg chg="custSel delSld modSld">
      <pc:chgData name="Vilma Issakainen" userId="5fb4418e-95d8-4174-827e-f09a555c30cb" providerId="ADAL" clId="{AEDCE040-8869-4EB6-9111-DCE0EA638192}" dt="2023-03-30T11:57:07.510" v="94" actId="47"/>
      <pc:docMkLst>
        <pc:docMk/>
      </pc:docMkLst>
      <pc:sldChg chg="del">
        <pc:chgData name="Vilma Issakainen" userId="5fb4418e-95d8-4174-827e-f09a555c30cb" providerId="ADAL" clId="{AEDCE040-8869-4EB6-9111-DCE0EA638192}" dt="2023-03-30T11:57:07.510" v="94" actId="47"/>
        <pc:sldMkLst>
          <pc:docMk/>
          <pc:sldMk cId="2364847280" sldId="256"/>
        </pc:sldMkLst>
      </pc:sldChg>
      <pc:sldChg chg="addSp delSp modSp mod">
        <pc:chgData name="Vilma Issakainen" userId="5fb4418e-95d8-4174-827e-f09a555c30cb" providerId="ADAL" clId="{AEDCE040-8869-4EB6-9111-DCE0EA638192}" dt="2023-03-30T11:57:03.301" v="93" actId="1036"/>
        <pc:sldMkLst>
          <pc:docMk/>
          <pc:sldMk cId="1771795634" sldId="257"/>
        </pc:sldMkLst>
        <pc:spChg chg="mod">
          <ac:chgData name="Vilma Issakainen" userId="5fb4418e-95d8-4174-827e-f09a555c30cb" providerId="ADAL" clId="{AEDCE040-8869-4EB6-9111-DCE0EA638192}" dt="2023-03-30T11:53:31.869" v="4" actId="20577"/>
          <ac:spMkLst>
            <pc:docMk/>
            <pc:sldMk cId="1771795634" sldId="257"/>
            <ac:spMk id="9" creationId="{B68F1FA0-9C44-43A0-A90F-8D9842D2EF50}"/>
          </ac:spMkLst>
        </pc:spChg>
        <pc:spChg chg="mod">
          <ac:chgData name="Vilma Issakainen" userId="5fb4418e-95d8-4174-827e-f09a555c30cb" providerId="ADAL" clId="{AEDCE040-8869-4EB6-9111-DCE0EA638192}" dt="2023-03-30T11:53:51.594" v="15" actId="20577"/>
          <ac:spMkLst>
            <pc:docMk/>
            <pc:sldMk cId="1771795634" sldId="257"/>
            <ac:spMk id="28" creationId="{24688A1C-232F-49CB-B83C-F9CDA3F65025}"/>
          </ac:spMkLst>
        </pc:spChg>
        <pc:picChg chg="add del mod ord">
          <ac:chgData name="Vilma Issakainen" userId="5fb4418e-95d8-4174-827e-f09a555c30cb" providerId="ADAL" clId="{AEDCE040-8869-4EB6-9111-DCE0EA638192}" dt="2023-03-30T11:56:40.611" v="86" actId="478"/>
          <ac:picMkLst>
            <pc:docMk/>
            <pc:sldMk cId="1771795634" sldId="257"/>
            <ac:picMk id="3" creationId="{3715450E-C060-92D8-F0A8-38B12B8648C4}"/>
          </ac:picMkLst>
        </pc:picChg>
        <pc:picChg chg="add mod ord">
          <ac:chgData name="Vilma Issakainen" userId="5fb4418e-95d8-4174-827e-f09a555c30cb" providerId="ADAL" clId="{AEDCE040-8869-4EB6-9111-DCE0EA638192}" dt="2023-03-30T11:57:03.301" v="93" actId="1036"/>
          <ac:picMkLst>
            <pc:docMk/>
            <pc:sldMk cId="1771795634" sldId="257"/>
            <ac:picMk id="5" creationId="{5A07003A-0EB9-6BFE-198B-DB0B97795CDF}"/>
          </ac:picMkLst>
        </pc:picChg>
        <pc:picChg chg="mod">
          <ac:chgData name="Vilma Issakainen" userId="5fb4418e-95d8-4174-827e-f09a555c30cb" providerId="ADAL" clId="{AEDCE040-8869-4EB6-9111-DCE0EA638192}" dt="2023-03-30T11:53:21.206" v="2" actId="1037"/>
          <ac:picMkLst>
            <pc:docMk/>
            <pc:sldMk cId="1771795634" sldId="257"/>
            <ac:picMk id="15" creationId="{01AF9F89-4671-4CE7-84C6-4224952EB48E}"/>
          </ac:picMkLst>
        </pc:picChg>
        <pc:picChg chg="del mod">
          <ac:chgData name="Vilma Issakainen" userId="5fb4418e-95d8-4174-827e-f09a555c30cb" providerId="ADAL" clId="{AEDCE040-8869-4EB6-9111-DCE0EA638192}" dt="2023-03-30T11:54:09.469" v="18" actId="478"/>
          <ac:picMkLst>
            <pc:docMk/>
            <pc:sldMk cId="1771795634" sldId="257"/>
            <ac:picMk id="25" creationId="{DDC728E2-E7C4-4054-9514-FD7D41F85BAE}"/>
          </ac:picMkLst>
        </pc:picChg>
        <pc:picChg chg="del">
          <ac:chgData name="Vilma Issakainen" userId="5fb4418e-95d8-4174-827e-f09a555c30cb" providerId="ADAL" clId="{AEDCE040-8869-4EB6-9111-DCE0EA638192}" dt="2023-03-30T11:54:08.108" v="17" actId="478"/>
          <ac:picMkLst>
            <pc:docMk/>
            <pc:sldMk cId="1771795634" sldId="257"/>
            <ac:picMk id="1026" creationId="{B262F0DB-6936-43DD-90BD-D65BE5106E5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8C0F866-A401-47B2-BA87-0CF67B4AA6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FEE81C63-87EF-4C17-85A3-1E27C7A274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704A0A6-41FA-45DD-904E-AAC1F9750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6FC4E-52FF-440A-987C-DAECF807AABC}" type="datetimeFigureOut">
              <a:rPr lang="fi-FI" smtClean="0"/>
              <a:t>30.3.2023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A7140B1-252B-4A12-A3B0-2B179091D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B8772A4-CF4F-4581-BDE0-CD4F4268F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40FA1-5BD2-4AC5-819E-A86FF776AC4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0223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558FC39-81A5-469E-8C04-89252E5FB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C638640E-256E-4C52-98B7-D7D7C8F26A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66CDAC0-2CF5-419A-813F-8B94DAB98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6FC4E-52FF-440A-987C-DAECF807AABC}" type="datetimeFigureOut">
              <a:rPr lang="fi-FI" smtClean="0"/>
              <a:t>30.3.2023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759CB51-C401-4447-B7D9-608100C31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4B68871-2FEA-48AB-A802-AA2AA089F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40FA1-5BD2-4AC5-819E-A86FF776AC4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99916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7202AAF0-735B-4144-9FA7-9FD5D7508E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1526ECD2-5A68-4570-9C03-9E5CCB8E1C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2861A7B-EBDA-4E2A-AF47-4A3A7BC17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6FC4E-52FF-440A-987C-DAECF807AABC}" type="datetimeFigureOut">
              <a:rPr lang="fi-FI" smtClean="0"/>
              <a:t>30.3.2023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4F3A5AB-A185-429D-B875-E92EBB248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660CCBE-BBB6-4B1F-A775-85477FB64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40FA1-5BD2-4AC5-819E-A86FF776AC4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94313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653FF15-B85B-492E-AD4A-7F82D54BC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564B177-7CE9-4C76-9C5E-083F283430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05180DC-B5F9-4641-83EA-76C16CC1B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6FC4E-52FF-440A-987C-DAECF807AABC}" type="datetimeFigureOut">
              <a:rPr lang="fi-FI" smtClean="0"/>
              <a:t>30.3.2023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AA6D83A-9617-4556-895F-29419F10B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B940E3D-6772-46CC-8A64-FEF300127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40FA1-5BD2-4AC5-819E-A86FF776AC4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41870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06DB434-3ABC-42D6-B8A8-E8CAA5A87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3950E5A-5EA8-4ED5-BA1A-DFCCFE8D7A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2968B2F-B305-4243-8D89-34E95B6F6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6FC4E-52FF-440A-987C-DAECF807AABC}" type="datetimeFigureOut">
              <a:rPr lang="fi-FI" smtClean="0"/>
              <a:t>30.3.2023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419292B-339E-4ABA-B6F3-24D1DBDFF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E2C0CE5-5444-4FF0-97CE-4C5FCD6A4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40FA1-5BD2-4AC5-819E-A86FF776AC4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98558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ED84E7D-EF5C-4BE8-968D-16360EA32A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89A8CE0-A33D-445A-8D66-38FB0483F5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AA7EFCF-894F-4905-BB02-BDF1FD7662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3C0284B1-B691-4EBE-A5D9-B15CCE6A9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6FC4E-52FF-440A-987C-DAECF807AABC}" type="datetimeFigureOut">
              <a:rPr lang="fi-FI" smtClean="0"/>
              <a:t>30.3.2023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EC0269E-2BDA-4DFE-929F-AAAB2088B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2DF7DC1B-CC64-4901-83BD-9582EFE81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40FA1-5BD2-4AC5-819E-A86FF776AC4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76199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C73ED70-AD41-4830-8F38-330C5C0C3F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400EB24-78DF-4B8E-B858-D38C359486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2F743735-DB3F-479C-9459-F70EC649D9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F3C1EDCB-E595-4CA1-82D6-088DB02765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12635CBE-DCB3-4E0B-9FD0-40814E82BF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BFA99F13-CF70-48AD-8378-ED7123496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6FC4E-52FF-440A-987C-DAECF807AABC}" type="datetimeFigureOut">
              <a:rPr lang="fi-FI" smtClean="0"/>
              <a:t>30.3.2023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CF2CA1F1-943F-4618-B248-2F6241161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297D977D-DB36-4C32-BD4F-94FF9197B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40FA1-5BD2-4AC5-819E-A86FF776AC4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13779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355728-8D7F-4859-AF5D-B9EF95995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62865D35-3A70-4BF6-9048-FC1319EAC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6FC4E-52FF-440A-987C-DAECF807AABC}" type="datetimeFigureOut">
              <a:rPr lang="fi-FI" smtClean="0"/>
              <a:t>30.3.2023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38A1CF96-AFD7-49F4-ABDD-BE4BB1FAA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D81E2FA1-4226-4E16-BC5E-0747B9A61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40FA1-5BD2-4AC5-819E-A86FF776AC4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4536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BC1A04D6-8FE0-481A-9D78-5EBD47001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6FC4E-52FF-440A-987C-DAECF807AABC}" type="datetimeFigureOut">
              <a:rPr lang="fi-FI" smtClean="0"/>
              <a:t>30.3.2023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CFF1BB3E-C49B-4C96-8011-32632EAFB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6DEBA7C9-9E4E-4935-8C88-937298E1C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40FA1-5BD2-4AC5-819E-A86FF776AC4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10666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3072161-CFF5-4228-9EAA-13C933B21A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91CF8F3-1DDA-4B28-A653-8356D1FD42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8DCB81C1-F6F4-415B-A2C7-F9EEEC2441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0AF8DDA-314D-42B9-9362-0EABDD921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6FC4E-52FF-440A-987C-DAECF807AABC}" type="datetimeFigureOut">
              <a:rPr lang="fi-FI" smtClean="0"/>
              <a:t>30.3.2023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8DA85A73-807C-479A-B1A7-50C6BD52C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AFF618C8-4728-4ADE-A740-E6E66D0F7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40FA1-5BD2-4AC5-819E-A86FF776AC4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05412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19F29D9-97BA-4767-846C-5E6C87F28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122516DE-FB0A-45EC-B8A3-2B32A47387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0C224590-F4D5-4F25-B3AF-B0950FCC34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B9AFE2CB-E575-4CE5-A027-D73E5BF64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6FC4E-52FF-440A-987C-DAECF807AABC}" type="datetimeFigureOut">
              <a:rPr lang="fi-FI" smtClean="0"/>
              <a:t>30.3.2023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9773CE19-AACA-4F2F-B02F-1028E3382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9739CCE2-E13C-448B-A423-80E17AD8D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40FA1-5BD2-4AC5-819E-A86FF776AC4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46795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BC24106A-45B7-4907-845B-9441DC468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04E70D20-D0EA-43F6-8292-7E8303D206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CB27AA2-0516-4F94-B25A-BC54B6A553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46FC4E-52FF-440A-987C-DAECF807AABC}" type="datetimeFigureOut">
              <a:rPr lang="fi-FI" smtClean="0"/>
              <a:t>30.3.2023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B72F454-A164-4E78-9278-97A3058240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070663C-60A1-4DF3-BDC7-9AD6F73C6B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40FA1-5BD2-4AC5-819E-A86FF776AC4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59882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hyperlink" Target="http://www.smy.fi/metsatutuksikurssi/" TargetMode="External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>
            <a:extLst>
              <a:ext uri="{FF2B5EF4-FFF2-40B4-BE49-F238E27FC236}">
                <a16:creationId xmlns:a16="http://schemas.microsoft.com/office/drawing/2014/main" id="{5A07003A-0EB9-6BFE-198B-DB0B97795C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42050"/>
            <a:ext cx="12192000" cy="3048000"/>
          </a:xfrm>
          <a:prstGeom prst="rect">
            <a:avLst/>
          </a:prstGeom>
        </p:spPr>
      </p:pic>
      <p:sp>
        <p:nvSpPr>
          <p:cNvPr id="6" name="Tekstiruutu 5">
            <a:extLst>
              <a:ext uri="{FF2B5EF4-FFF2-40B4-BE49-F238E27FC236}">
                <a16:creationId xmlns:a16="http://schemas.microsoft.com/office/drawing/2014/main" id="{A41B4101-A092-41A7-9A60-6F767CDDB2ED}"/>
              </a:ext>
            </a:extLst>
          </p:cNvPr>
          <p:cNvSpPr txBox="1"/>
          <p:nvPr/>
        </p:nvSpPr>
        <p:spPr>
          <a:xfrm>
            <a:off x="6935856" y="3269495"/>
            <a:ext cx="5040796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i-FI" sz="2000" b="0" i="0" u="none" strike="noStrike" baseline="0">
              <a:solidFill>
                <a:srgbClr val="221E1F"/>
              </a:solidFill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>
                <a:solidFill>
                  <a:srgbClr val="221E1F"/>
                </a:solidFill>
                <a:latin typeface="Calibri" panose="020F0502020204030204" pitchFamily="34" charset="0"/>
              </a:rPr>
              <a:t>T</a:t>
            </a:r>
            <a:r>
              <a:rPr lang="fi-FI" b="0" i="0" u="none" strike="noStrike" baseline="0">
                <a:solidFill>
                  <a:srgbClr val="221E1F"/>
                </a:solidFill>
                <a:latin typeface="Calibri" panose="020F0502020204030204" pitchFamily="34" charset="0"/>
              </a:rPr>
              <a:t>unnistaa metsä- ja biotuotetekniikan ajankohtaisia teemoja ja käsitteitä.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>
                <a:solidFill>
                  <a:srgbClr val="221E1F"/>
                </a:solidFill>
                <a:latin typeface="Calibri" panose="020F0502020204030204" pitchFamily="34" charset="0"/>
              </a:rPr>
              <a:t>K</a:t>
            </a:r>
            <a:r>
              <a:rPr lang="fi-FI" b="0" i="0" u="none" strike="noStrike" baseline="0">
                <a:solidFill>
                  <a:srgbClr val="221E1F"/>
                </a:solidFill>
                <a:latin typeface="Calibri" panose="020F0502020204030204" pitchFamily="34" charset="0"/>
              </a:rPr>
              <a:t>uvata metsätieteiden ja biotuotetekniikan tarjoamia ratkaisuja ajankohtaisiin globaaleihin haasteisiin.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>
                <a:solidFill>
                  <a:srgbClr val="221E1F"/>
                </a:solidFill>
                <a:latin typeface="Calibri" panose="020F0502020204030204" pitchFamily="34" charset="0"/>
              </a:rPr>
              <a:t>E</a:t>
            </a:r>
            <a:r>
              <a:rPr lang="fi-FI" b="0" i="0" u="none" strike="noStrike" baseline="0">
                <a:solidFill>
                  <a:srgbClr val="221E1F"/>
                </a:solidFill>
                <a:latin typeface="Calibri" panose="020F0502020204030204" pitchFamily="34" charset="0"/>
              </a:rPr>
              <a:t>tsiä lisää tietoa metsä- ja puualan koulutusmahdollisuuksista.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>
                <a:solidFill>
                  <a:srgbClr val="221E1F"/>
                </a:solidFill>
                <a:latin typeface="Calibri" panose="020F0502020204030204" pitchFamily="34" charset="0"/>
              </a:rPr>
              <a:t>T</a:t>
            </a:r>
            <a:r>
              <a:rPr lang="fi-FI" b="0" i="0" u="none" strike="noStrike" baseline="0">
                <a:solidFill>
                  <a:srgbClr val="221E1F"/>
                </a:solidFill>
                <a:latin typeface="Calibri" panose="020F0502020204030204" pitchFamily="34" charset="0"/>
              </a:rPr>
              <a:t>unnistaa metsä- ja puualan työmahdollisuuksia.</a:t>
            </a:r>
            <a:endParaRPr lang="fi-FI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CB298913-6209-4F4B-A2D7-EAC684BE0091}"/>
              </a:ext>
            </a:extLst>
          </p:cNvPr>
          <p:cNvSpPr txBox="1"/>
          <p:nvPr/>
        </p:nvSpPr>
        <p:spPr>
          <a:xfrm>
            <a:off x="6906039" y="3342154"/>
            <a:ext cx="42082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/>
              <a:t>KURSSIN JÄLKEEN OSAAT:</a:t>
            </a:r>
          </a:p>
        </p:txBody>
      </p:sp>
      <p:sp>
        <p:nvSpPr>
          <p:cNvPr id="9" name="Tekstiruutu 8">
            <a:extLst>
              <a:ext uri="{FF2B5EF4-FFF2-40B4-BE49-F238E27FC236}">
                <a16:creationId xmlns:a16="http://schemas.microsoft.com/office/drawing/2014/main" id="{B68F1FA0-9C44-43A0-A90F-8D9842D2EF50}"/>
              </a:ext>
            </a:extLst>
          </p:cNvPr>
          <p:cNvSpPr txBox="1"/>
          <p:nvPr/>
        </p:nvSpPr>
        <p:spPr>
          <a:xfrm>
            <a:off x="378365" y="3312833"/>
            <a:ext cx="554603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/>
              <a:t>Oletko kiinnostunut biologiasta tai yhteiskunnallisista asioista? Tai kiinnostavatko kaupalliset aineet, tekno-</a:t>
            </a:r>
            <a:r>
              <a:rPr lang="fi-FI" b="1" dirty="0" err="1"/>
              <a:t>logia</a:t>
            </a:r>
            <a:r>
              <a:rPr lang="fi-FI" b="1" dirty="0"/>
              <a:t> ja sen kehittäminen? Entäpä mikrobit tai riista-eläintiede? </a:t>
            </a:r>
          </a:p>
          <a:p>
            <a:endParaRPr lang="fi-FI" b="1" dirty="0"/>
          </a:p>
          <a:p>
            <a:r>
              <a:rPr lang="fi-FI" b="1" dirty="0"/>
              <a:t>Tule ”Kurkistus korkeakouluopintoihin” -kurssille tutustumaan, mistä metsätieteiden ja biotuote-tekniikan- ja teknologian opinnoissa on kyse ja mihin kaikkeen puu raaka-aineena taipuu.</a:t>
            </a:r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30583575-77B1-48DC-BEA0-8D5A5DECB4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5937" y="2579316"/>
            <a:ext cx="595329" cy="481933"/>
          </a:xfrm>
          <a:prstGeom prst="rect">
            <a:avLst/>
          </a:prstGeom>
        </p:spPr>
      </p:pic>
      <p:pic>
        <p:nvPicPr>
          <p:cNvPr id="1028" name="Picture 4" descr="Helsingin yliopisto">
            <a:extLst>
              <a:ext uri="{FF2B5EF4-FFF2-40B4-BE49-F238E27FC236}">
                <a16:creationId xmlns:a16="http://schemas.microsoft.com/office/drawing/2014/main" id="{2406D98E-4F80-4131-B9F7-0165538114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302" y="2489865"/>
            <a:ext cx="781050" cy="781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Kuva 12">
            <a:extLst>
              <a:ext uri="{FF2B5EF4-FFF2-40B4-BE49-F238E27FC236}">
                <a16:creationId xmlns:a16="http://schemas.microsoft.com/office/drawing/2014/main" id="{E429FCD6-6684-4384-975A-A44CADC884E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11443" y="2488905"/>
            <a:ext cx="875380" cy="781050"/>
          </a:xfrm>
          <a:prstGeom prst="rect">
            <a:avLst/>
          </a:prstGeom>
        </p:spPr>
      </p:pic>
      <p:pic>
        <p:nvPicPr>
          <p:cNvPr id="15" name="Kuva 14">
            <a:extLst>
              <a:ext uri="{FF2B5EF4-FFF2-40B4-BE49-F238E27FC236}">
                <a16:creationId xmlns:a16="http://schemas.microsoft.com/office/drawing/2014/main" id="{01AF9F89-4671-4CE7-84C6-4224952EB48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41806" y="2557534"/>
            <a:ext cx="1808508" cy="444082"/>
          </a:xfrm>
          <a:prstGeom prst="rect">
            <a:avLst/>
          </a:prstGeom>
        </p:spPr>
      </p:pic>
      <p:pic>
        <p:nvPicPr>
          <p:cNvPr id="17" name="Kuva 16">
            <a:extLst>
              <a:ext uri="{FF2B5EF4-FFF2-40B4-BE49-F238E27FC236}">
                <a16:creationId xmlns:a16="http://schemas.microsoft.com/office/drawing/2014/main" id="{E8F3E743-702D-4B98-805F-2C13B80BEF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247036" y="2539560"/>
            <a:ext cx="1030247" cy="453437"/>
          </a:xfrm>
          <a:prstGeom prst="rect">
            <a:avLst/>
          </a:prstGeom>
        </p:spPr>
      </p:pic>
      <p:pic>
        <p:nvPicPr>
          <p:cNvPr id="19" name="Kuva 18">
            <a:extLst>
              <a:ext uri="{FF2B5EF4-FFF2-40B4-BE49-F238E27FC236}">
                <a16:creationId xmlns:a16="http://schemas.microsoft.com/office/drawing/2014/main" id="{13B19658-D33F-43FB-86D0-6BF4F1B2289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16922" y="6193014"/>
            <a:ext cx="1590785" cy="432065"/>
          </a:xfrm>
          <a:prstGeom prst="rect">
            <a:avLst/>
          </a:prstGeom>
        </p:spPr>
      </p:pic>
      <p:pic>
        <p:nvPicPr>
          <p:cNvPr id="21" name="Kuva 20">
            <a:extLst>
              <a:ext uri="{FF2B5EF4-FFF2-40B4-BE49-F238E27FC236}">
                <a16:creationId xmlns:a16="http://schemas.microsoft.com/office/drawing/2014/main" id="{D375AACC-1306-462C-99B2-0E7337167E7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363837" y="6292658"/>
            <a:ext cx="1590785" cy="297818"/>
          </a:xfrm>
          <a:prstGeom prst="rect">
            <a:avLst/>
          </a:prstGeom>
        </p:spPr>
      </p:pic>
      <p:pic>
        <p:nvPicPr>
          <p:cNvPr id="23" name="Kuva 22">
            <a:extLst>
              <a:ext uri="{FF2B5EF4-FFF2-40B4-BE49-F238E27FC236}">
                <a16:creationId xmlns:a16="http://schemas.microsoft.com/office/drawing/2014/main" id="{9BD41588-7F13-4E19-B748-94528EC050A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310752" y="6063935"/>
            <a:ext cx="1472583" cy="560551"/>
          </a:xfrm>
          <a:prstGeom prst="rect">
            <a:avLst/>
          </a:prstGeom>
        </p:spPr>
      </p:pic>
      <p:sp>
        <p:nvSpPr>
          <p:cNvPr id="26" name="Tekstiruutu 25">
            <a:extLst>
              <a:ext uri="{FF2B5EF4-FFF2-40B4-BE49-F238E27FC236}">
                <a16:creationId xmlns:a16="http://schemas.microsoft.com/office/drawing/2014/main" id="{C21E3565-58C7-49C2-AA03-3ACD3E058518}"/>
              </a:ext>
            </a:extLst>
          </p:cNvPr>
          <p:cNvSpPr txBox="1"/>
          <p:nvPr/>
        </p:nvSpPr>
        <p:spPr>
          <a:xfrm>
            <a:off x="5396121" y="1157702"/>
            <a:ext cx="6795879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8500" b="1">
                <a:solidFill>
                  <a:schemeClr val="bg1"/>
                </a:solidFill>
              </a:rPr>
              <a:t>METSÄ JA PUU</a:t>
            </a:r>
          </a:p>
        </p:txBody>
      </p:sp>
      <p:sp>
        <p:nvSpPr>
          <p:cNvPr id="27" name="Tekstiruutu 26">
            <a:extLst>
              <a:ext uri="{FF2B5EF4-FFF2-40B4-BE49-F238E27FC236}">
                <a16:creationId xmlns:a16="http://schemas.microsoft.com/office/drawing/2014/main" id="{D7CE07DA-99CF-45C8-BE19-A54372B219A3}"/>
              </a:ext>
            </a:extLst>
          </p:cNvPr>
          <p:cNvSpPr txBox="1"/>
          <p:nvPr/>
        </p:nvSpPr>
        <p:spPr>
          <a:xfrm>
            <a:off x="6653849" y="2289605"/>
            <a:ext cx="54367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3000" b="1">
                <a:solidFill>
                  <a:srgbClr val="EEC100"/>
                </a:solidFill>
              </a:rPr>
              <a:t>SYKSYLLÄ KORKEAKOULUJEN TIEDEKURSSI LUKIOLAISILLE</a:t>
            </a:r>
          </a:p>
        </p:txBody>
      </p:sp>
      <p:sp>
        <p:nvSpPr>
          <p:cNvPr id="28" name="Tekstiruutu 27">
            <a:extLst>
              <a:ext uri="{FF2B5EF4-FFF2-40B4-BE49-F238E27FC236}">
                <a16:creationId xmlns:a16="http://schemas.microsoft.com/office/drawing/2014/main" id="{24688A1C-232F-49CB-B83C-F9CDA3F65025}"/>
              </a:ext>
            </a:extLst>
          </p:cNvPr>
          <p:cNvSpPr txBox="1"/>
          <p:nvPr/>
        </p:nvSpPr>
        <p:spPr>
          <a:xfrm>
            <a:off x="6277283" y="6117122"/>
            <a:ext cx="57516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b="1" dirty="0">
                <a:solidFill>
                  <a:schemeClr val="bg1"/>
                </a:solidFill>
                <a:highlight>
                  <a:srgbClr val="EEC100"/>
                </a:highlight>
              </a:rPr>
              <a:t> Lue lisää : </a:t>
            </a:r>
            <a:r>
              <a:rPr lang="fi-FI" b="1" dirty="0">
                <a:solidFill>
                  <a:schemeClr val="bg1"/>
                </a:solidFill>
                <a:highlight>
                  <a:srgbClr val="EEC100"/>
                </a:highlight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www.smy.fi/metsatutuksikurssi/</a:t>
            </a:r>
            <a:r>
              <a:rPr lang="fi-FI" b="1" dirty="0">
                <a:solidFill>
                  <a:schemeClr val="bg1"/>
                </a:solidFill>
                <a:highlight>
                  <a:srgbClr val="EEC100"/>
                </a:highlight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17717956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0E86DD7A80A2D0459129CB8A47C1C52B" ma:contentTypeVersion="18" ma:contentTypeDescription="Luo uusi asiakirja." ma:contentTypeScope="" ma:versionID="370c7fa00eb0567cf92a87cdb9f3945b">
  <xsd:schema xmlns:xsd="http://www.w3.org/2001/XMLSchema" xmlns:xs="http://www.w3.org/2001/XMLSchema" xmlns:p="http://schemas.microsoft.com/office/2006/metadata/properties" xmlns:ns1="http://schemas.microsoft.com/sharepoint/v3" xmlns:ns2="6f67712f-6671-4e16-94d6-b7ed2f1a016e" xmlns:ns3="b4075537-2e53-4550-ba8e-f16cdef18030" xmlns:ns4="e317f0d8-e406-42ec-b28b-cd65114ad7fe" targetNamespace="http://schemas.microsoft.com/office/2006/metadata/properties" ma:root="true" ma:fieldsID="6fc3cb5b7486e66c71659ed4f8a98940" ns1:_="" ns2:_="" ns3:_="" ns4:_="">
    <xsd:import namespace="http://schemas.microsoft.com/sharepoint/v3"/>
    <xsd:import namespace="6f67712f-6671-4e16-94d6-b7ed2f1a016e"/>
    <xsd:import namespace="b4075537-2e53-4550-ba8e-f16cdef18030"/>
    <xsd:import namespace="e317f0d8-e406-42ec-b28b-cd65114ad7f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1:_ip_UnifiedCompliancePolicyProperties" minOccurs="0"/>
                <xsd:element ref="ns1:_ip_UnifiedCompliancePolicyUIAction" minOccurs="0"/>
                <xsd:element ref="ns2:MediaLengthInSecond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Yhtenäisen yhteensopivuuskäytännön ominaisuudet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Yhtenäisen yhteensopivuuskäytännön käyttöliittymän toiminto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67712f-6671-4e16-94d6-b7ed2f1a01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Kuvien tunnisteet" ma:readOnly="false" ma:fieldId="{5cf76f15-5ced-4ddc-b409-7134ff3c332f}" ma:taxonomyMulti="true" ma:sspId="b0d3b18b-44a9-496c-b90a-896a24bbd60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075537-2e53-4550-ba8e-f16cdef1803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17f0d8-e406-42ec-b28b-cd65114ad7fe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4f916c33-2638-4809-8109-6850cfebaf5c}" ma:internalName="TaxCatchAll" ma:showField="CatchAllData" ma:web="e317f0d8-e406-42ec-b28b-cd65114ad7f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lcf76f155ced4ddcb4097134ff3c332f xmlns="6f67712f-6671-4e16-94d6-b7ed2f1a016e">
      <Terms xmlns="http://schemas.microsoft.com/office/infopath/2007/PartnerControls"/>
    </lcf76f155ced4ddcb4097134ff3c332f>
    <TaxCatchAll xmlns="e317f0d8-e406-42ec-b28b-cd65114ad7fe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42DF190-C35E-41C9-BA95-BDA3C88F72F1}">
  <ds:schemaRefs>
    <ds:schemaRef ds:uri="6f67712f-6671-4e16-94d6-b7ed2f1a016e"/>
    <ds:schemaRef ds:uri="b4075537-2e53-4550-ba8e-f16cdef18030"/>
    <ds:schemaRef ds:uri="e317f0d8-e406-42ec-b28b-cd65114ad7f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61ABB9A4-2756-4152-B893-B370C963A3B1}">
  <ds:schemaRefs>
    <ds:schemaRef ds:uri="6f67712f-6671-4e16-94d6-b7ed2f1a016e"/>
    <ds:schemaRef ds:uri="b4075537-2e53-4550-ba8e-f16cdef18030"/>
    <ds:schemaRef ds:uri="e317f0d8-e406-42ec-b28b-cd65114ad7fe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7E692129-700E-4D24-A864-018F9B1785D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103</Words>
  <Application>Microsoft Office PowerPoint</Application>
  <PresentationFormat>Laajakuva</PresentationFormat>
  <Paragraphs>12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Office-teema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Vilma Issakainen</dc:creator>
  <cp:lastModifiedBy>Vilma Issakainen</cp:lastModifiedBy>
  <cp:revision>2</cp:revision>
  <dcterms:created xsi:type="dcterms:W3CDTF">2022-04-06T18:13:13Z</dcterms:created>
  <dcterms:modified xsi:type="dcterms:W3CDTF">2023-03-30T11:57:11Z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0x0101000E86DD7A80A2D0459129CB8A47C1C52B</vt:lpwstr>
  </property>
  <property fmtid="{D5CDD505-2E9C-101B-9397-08002B2CF9AE}" pid="3" name="MediaServiceImageTags">
    <vt:lpwstr/>
  </property>
</Properties>
</file>