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1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CE040-8869-4EB6-9111-DCE0EA638192}" v="3" dt="2023-03-30T11:56:51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ma Issakainen" userId="5fb4418e-95d8-4174-827e-f09a555c30cb" providerId="ADAL" clId="{AEDCE040-8869-4EB6-9111-DCE0EA638192}"/>
    <pc:docChg chg="custSel delSld modSld">
      <pc:chgData name="Vilma Issakainen" userId="5fb4418e-95d8-4174-827e-f09a555c30cb" providerId="ADAL" clId="{AEDCE040-8869-4EB6-9111-DCE0EA638192}" dt="2023-03-30T11:57:07.510" v="94" actId="47"/>
      <pc:docMkLst>
        <pc:docMk/>
      </pc:docMkLst>
      <pc:sldChg chg="del">
        <pc:chgData name="Vilma Issakainen" userId="5fb4418e-95d8-4174-827e-f09a555c30cb" providerId="ADAL" clId="{AEDCE040-8869-4EB6-9111-DCE0EA638192}" dt="2023-03-30T11:57:07.510" v="94" actId="47"/>
        <pc:sldMkLst>
          <pc:docMk/>
          <pc:sldMk cId="2364847280" sldId="256"/>
        </pc:sldMkLst>
      </pc:sldChg>
      <pc:sldChg chg="addSp delSp modSp mod">
        <pc:chgData name="Vilma Issakainen" userId="5fb4418e-95d8-4174-827e-f09a555c30cb" providerId="ADAL" clId="{AEDCE040-8869-4EB6-9111-DCE0EA638192}" dt="2023-03-30T11:57:03.301" v="93" actId="1036"/>
        <pc:sldMkLst>
          <pc:docMk/>
          <pc:sldMk cId="1771795634" sldId="257"/>
        </pc:sldMkLst>
        <pc:spChg chg="mod">
          <ac:chgData name="Vilma Issakainen" userId="5fb4418e-95d8-4174-827e-f09a555c30cb" providerId="ADAL" clId="{AEDCE040-8869-4EB6-9111-DCE0EA638192}" dt="2023-03-30T11:53:31.869" v="4" actId="20577"/>
          <ac:spMkLst>
            <pc:docMk/>
            <pc:sldMk cId="1771795634" sldId="257"/>
            <ac:spMk id="9" creationId="{B68F1FA0-9C44-43A0-A90F-8D9842D2EF50}"/>
          </ac:spMkLst>
        </pc:spChg>
        <pc:spChg chg="mod">
          <ac:chgData name="Vilma Issakainen" userId="5fb4418e-95d8-4174-827e-f09a555c30cb" providerId="ADAL" clId="{AEDCE040-8869-4EB6-9111-DCE0EA638192}" dt="2023-03-30T11:53:51.594" v="15" actId="20577"/>
          <ac:spMkLst>
            <pc:docMk/>
            <pc:sldMk cId="1771795634" sldId="257"/>
            <ac:spMk id="28" creationId="{24688A1C-232F-49CB-B83C-F9CDA3F65025}"/>
          </ac:spMkLst>
        </pc:spChg>
        <pc:picChg chg="add del mod ord">
          <ac:chgData name="Vilma Issakainen" userId="5fb4418e-95d8-4174-827e-f09a555c30cb" providerId="ADAL" clId="{AEDCE040-8869-4EB6-9111-DCE0EA638192}" dt="2023-03-30T11:56:40.611" v="86" actId="478"/>
          <ac:picMkLst>
            <pc:docMk/>
            <pc:sldMk cId="1771795634" sldId="257"/>
            <ac:picMk id="3" creationId="{3715450E-C060-92D8-F0A8-38B12B8648C4}"/>
          </ac:picMkLst>
        </pc:picChg>
        <pc:picChg chg="add mod ord">
          <ac:chgData name="Vilma Issakainen" userId="5fb4418e-95d8-4174-827e-f09a555c30cb" providerId="ADAL" clId="{AEDCE040-8869-4EB6-9111-DCE0EA638192}" dt="2023-03-30T11:57:03.301" v="93" actId="1036"/>
          <ac:picMkLst>
            <pc:docMk/>
            <pc:sldMk cId="1771795634" sldId="257"/>
            <ac:picMk id="5" creationId="{5A07003A-0EB9-6BFE-198B-DB0B97795CDF}"/>
          </ac:picMkLst>
        </pc:picChg>
        <pc:picChg chg="mod">
          <ac:chgData name="Vilma Issakainen" userId="5fb4418e-95d8-4174-827e-f09a555c30cb" providerId="ADAL" clId="{AEDCE040-8869-4EB6-9111-DCE0EA638192}" dt="2023-03-30T11:53:21.206" v="2" actId="1037"/>
          <ac:picMkLst>
            <pc:docMk/>
            <pc:sldMk cId="1771795634" sldId="257"/>
            <ac:picMk id="15" creationId="{01AF9F89-4671-4CE7-84C6-4224952EB48E}"/>
          </ac:picMkLst>
        </pc:picChg>
        <pc:picChg chg="del mod">
          <ac:chgData name="Vilma Issakainen" userId="5fb4418e-95d8-4174-827e-f09a555c30cb" providerId="ADAL" clId="{AEDCE040-8869-4EB6-9111-DCE0EA638192}" dt="2023-03-30T11:54:09.469" v="18" actId="478"/>
          <ac:picMkLst>
            <pc:docMk/>
            <pc:sldMk cId="1771795634" sldId="257"/>
            <ac:picMk id="25" creationId="{DDC728E2-E7C4-4054-9514-FD7D41F85BAE}"/>
          </ac:picMkLst>
        </pc:picChg>
        <pc:picChg chg="del">
          <ac:chgData name="Vilma Issakainen" userId="5fb4418e-95d8-4174-827e-f09a555c30cb" providerId="ADAL" clId="{AEDCE040-8869-4EB6-9111-DCE0EA638192}" dt="2023-03-30T11:54:08.108" v="17" actId="478"/>
          <ac:picMkLst>
            <pc:docMk/>
            <pc:sldMk cId="1771795634" sldId="257"/>
            <ac:picMk id="1026" creationId="{B262F0DB-6936-43DD-90BD-D65BE5106E5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C0F866-A401-47B2-BA87-0CF67B4AA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EE81C63-87EF-4C17-85A3-1E27C7A27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04A0A6-41FA-45DD-904E-AAC1F975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7140B1-252B-4A12-A3B0-2B179091D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B8772A4-CF4F-4581-BDE0-CD4F4268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2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58FC39-81A5-469E-8C04-89252E5F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638640E-256E-4C52-98B7-D7D7C8F26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6CDAC0-2CF5-419A-813F-8B94DAB9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59CB51-C401-4447-B7D9-608100C3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4B68871-2FEA-48AB-A802-AA2AA089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991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202AAF0-735B-4144-9FA7-9FD5D7508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526ECD2-5A68-4570-9C03-9E5CCB8E1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861A7B-EBDA-4E2A-AF47-4A3A7BC1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F3A5AB-A185-429D-B875-E92EBB24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60CCBE-BBB6-4B1F-A775-85477FB6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431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53FF15-B85B-492E-AD4A-7F82D54BC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64B177-7CE9-4C76-9C5E-083F28343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5180DC-B5F9-4641-83EA-76C16CC1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A6D83A-9617-4556-895F-29419F10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940E3D-6772-46CC-8A64-FEF30012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87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6DB434-3ABC-42D6-B8A8-E8CAA5A87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950E5A-5EA8-4ED5-BA1A-DFCCFE8D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968B2F-B305-4243-8D89-34E95B6F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19292B-339E-4ABA-B6F3-24D1DBDF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2C0CE5-5444-4FF0-97CE-4C5FCD6A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55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D84E7D-EF5C-4BE8-968D-16360EA32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9A8CE0-A33D-445A-8D66-38FB0483F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AA7EFCF-894F-4905-BB02-BDF1FD766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C0284B1-B691-4EBE-A5D9-B15CCE6A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C0269E-2BDA-4DFE-929F-AAAB2088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DF7DC1B-CC64-4901-83BD-9582EFE8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19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3ED70-AD41-4830-8F38-330C5C0C3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00EB24-78DF-4B8E-B858-D38C35948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F743735-DB3F-479C-9459-F70EC649D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3C1EDCB-E595-4CA1-82D6-088DB02765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2635CBE-DCB3-4E0B-9FD0-40814E82B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FA99F13-CF70-48AD-8378-ED712349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F2CA1F1-943F-4618-B248-2F624116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97D977D-DB36-4C32-BD4F-94FF9197B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377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355728-8D7F-4859-AF5D-B9EF9599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2865D35-3A70-4BF6-9048-FC1319EA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8A1CF96-AFD7-49F4-ABDD-BE4BB1FA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1E2FA1-4226-4E16-BC5E-0747B9A6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53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C1A04D6-8FE0-481A-9D78-5EBD4700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FF1BB3E-C49B-4C96-8011-32632EAF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DEBA7C9-9E4E-4935-8C88-937298E1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66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072161-CFF5-4228-9EAA-13C933B2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1CF8F3-1DDA-4B28-A653-8356D1FD4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DCB81C1-F6F4-415B-A2C7-F9EEEC244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AF8DDA-314D-42B9-9362-0EABDD92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DA85A73-807C-479A-B1A7-50C6BD52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FF618C8-4728-4ADE-A740-E6E66D0F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41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9F29D9-97BA-4767-846C-5E6C87F2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22516DE-FB0A-45EC-B8A3-2B32A4738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224590-F4D5-4F25-B3AF-B0950FCC3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AFE2CB-E575-4CE5-A027-D73E5BF6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773CE19-AACA-4F2F-B02F-1028E3382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739CCE2-E13C-448B-A423-80E17AD8D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79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C24106A-45B7-4907-845B-9441DC468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E70D20-D0EA-43F6-8292-7E8303D20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CB27AA2-0516-4F94-B25A-BC54B6A55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6FC4E-52FF-440A-987C-DAECF807AABC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72F454-A164-4E78-9278-97A30582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70663C-60A1-4DF3-BDC7-9AD6F73C6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0FA1-5BD2-4AC5-819E-A86FF776AC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88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://www.smy.fi/metsatutuksikurssi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5A07003A-0EB9-6BFE-198B-DB0B97795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2050"/>
            <a:ext cx="12192000" cy="3048000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A41B4101-A092-41A7-9A60-6F767CDDB2ED}"/>
              </a:ext>
            </a:extLst>
          </p:cNvPr>
          <p:cNvSpPr txBox="1"/>
          <p:nvPr/>
        </p:nvSpPr>
        <p:spPr>
          <a:xfrm>
            <a:off x="6935856" y="3269495"/>
            <a:ext cx="50407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000" b="0" i="0" u="none" strike="noStrike" baseline="0">
              <a:solidFill>
                <a:srgbClr val="221E1F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solidFill>
                  <a:srgbClr val="221E1F"/>
                </a:solidFill>
                <a:latin typeface="Calibri" panose="020F0502020204030204" pitchFamily="34" charset="0"/>
              </a:rPr>
              <a:t>T</a:t>
            </a:r>
            <a:r>
              <a:rPr lang="fi-FI" b="0" i="0" u="none" strike="noStrike" baseline="0">
                <a:solidFill>
                  <a:srgbClr val="221E1F"/>
                </a:solidFill>
                <a:latin typeface="Calibri" panose="020F0502020204030204" pitchFamily="34" charset="0"/>
              </a:rPr>
              <a:t>unnistaa metsä- ja biotuotetekniikan ajankohtaisia teemoja ja käsitteitä.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solidFill>
                  <a:srgbClr val="221E1F"/>
                </a:solidFill>
                <a:latin typeface="Calibri" panose="020F0502020204030204" pitchFamily="34" charset="0"/>
              </a:rPr>
              <a:t>K</a:t>
            </a:r>
            <a:r>
              <a:rPr lang="fi-FI" b="0" i="0" u="none" strike="noStrike" baseline="0">
                <a:solidFill>
                  <a:srgbClr val="221E1F"/>
                </a:solidFill>
                <a:latin typeface="Calibri" panose="020F0502020204030204" pitchFamily="34" charset="0"/>
              </a:rPr>
              <a:t>uvata metsätieteiden ja biotuotetekniikan tarjoamia ratkaisuja ajankohtaisiin globaaleihin haasteisiin.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solidFill>
                  <a:srgbClr val="221E1F"/>
                </a:solidFill>
                <a:latin typeface="Calibri" panose="020F0502020204030204" pitchFamily="34" charset="0"/>
              </a:rPr>
              <a:t>E</a:t>
            </a:r>
            <a:r>
              <a:rPr lang="fi-FI" b="0" i="0" u="none" strike="noStrike" baseline="0">
                <a:solidFill>
                  <a:srgbClr val="221E1F"/>
                </a:solidFill>
                <a:latin typeface="Calibri" panose="020F0502020204030204" pitchFamily="34" charset="0"/>
              </a:rPr>
              <a:t>tsiä lisää tietoa metsä- ja puualan koulutusmahdollisuuksista.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solidFill>
                  <a:srgbClr val="221E1F"/>
                </a:solidFill>
                <a:latin typeface="Calibri" panose="020F0502020204030204" pitchFamily="34" charset="0"/>
              </a:rPr>
              <a:t>T</a:t>
            </a:r>
            <a:r>
              <a:rPr lang="fi-FI" b="0" i="0" u="none" strike="noStrike" baseline="0">
                <a:solidFill>
                  <a:srgbClr val="221E1F"/>
                </a:solidFill>
                <a:latin typeface="Calibri" panose="020F0502020204030204" pitchFamily="34" charset="0"/>
              </a:rPr>
              <a:t>unnistaa metsä- ja puualan työmahdollisuuksia.</a:t>
            </a:r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B298913-6209-4F4B-A2D7-EAC684BE0091}"/>
              </a:ext>
            </a:extLst>
          </p:cNvPr>
          <p:cNvSpPr txBox="1"/>
          <p:nvPr/>
        </p:nvSpPr>
        <p:spPr>
          <a:xfrm>
            <a:off x="6906039" y="3342154"/>
            <a:ext cx="4208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/>
              <a:t>KURSSIN JÄLKEEN OSAAT: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B68F1FA0-9C44-43A0-A90F-8D9842D2EF50}"/>
              </a:ext>
            </a:extLst>
          </p:cNvPr>
          <p:cNvSpPr txBox="1"/>
          <p:nvPr/>
        </p:nvSpPr>
        <p:spPr>
          <a:xfrm>
            <a:off x="378365" y="3312833"/>
            <a:ext cx="55460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Oletko kiinnostunut biologiasta tai yhteiskunnallisista asioista? Tai kiinnostavatko kaupalliset aineet, tekno-</a:t>
            </a:r>
            <a:r>
              <a:rPr lang="fi-FI" b="1" dirty="0" err="1"/>
              <a:t>logia</a:t>
            </a:r>
            <a:r>
              <a:rPr lang="fi-FI" b="1" dirty="0"/>
              <a:t> ja sen kehittäminen? Entäpä mikrobit tai riista-eläintiede? </a:t>
            </a:r>
          </a:p>
          <a:p>
            <a:endParaRPr lang="fi-FI" b="1" dirty="0"/>
          </a:p>
          <a:p>
            <a:r>
              <a:rPr lang="fi-FI" b="1" dirty="0"/>
              <a:t>Tule ”Kurkistus korkeakouluopintoihin” -kurssille tutustumaan, mistä metsätieteiden ja biotuote-tekniikan- ja teknologian opinnoissa on kyse ja mihin kaikkeen puu raaka-aineena taipuu.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30583575-77B1-48DC-BEA0-8D5A5DECB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937" y="2579316"/>
            <a:ext cx="595329" cy="481933"/>
          </a:xfrm>
          <a:prstGeom prst="rect">
            <a:avLst/>
          </a:prstGeom>
        </p:spPr>
      </p:pic>
      <p:pic>
        <p:nvPicPr>
          <p:cNvPr id="1028" name="Picture 4" descr="Helsingin yliopisto">
            <a:extLst>
              <a:ext uri="{FF2B5EF4-FFF2-40B4-BE49-F238E27FC236}">
                <a16:creationId xmlns:a16="http://schemas.microsoft.com/office/drawing/2014/main" id="{2406D98E-4F80-4131-B9F7-016553811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02" y="2489865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E429FCD6-6684-4384-975A-A44CADC884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1443" y="2488905"/>
            <a:ext cx="875380" cy="781050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01AF9F89-4671-4CE7-84C6-4224952EB4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1806" y="2557534"/>
            <a:ext cx="1808508" cy="444082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8F3E743-702D-4B98-805F-2C13B80BEF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47036" y="2539560"/>
            <a:ext cx="1030247" cy="453437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13B19658-D33F-43FB-86D0-6BF4F1B228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6922" y="6193014"/>
            <a:ext cx="1590785" cy="432065"/>
          </a:xfrm>
          <a:prstGeom prst="rect">
            <a:avLst/>
          </a:prstGeom>
        </p:spPr>
      </p:pic>
      <p:pic>
        <p:nvPicPr>
          <p:cNvPr id="21" name="Kuva 20">
            <a:extLst>
              <a:ext uri="{FF2B5EF4-FFF2-40B4-BE49-F238E27FC236}">
                <a16:creationId xmlns:a16="http://schemas.microsoft.com/office/drawing/2014/main" id="{D375AACC-1306-462C-99B2-0E7337167E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63837" y="6292658"/>
            <a:ext cx="1590785" cy="297818"/>
          </a:xfrm>
          <a:prstGeom prst="rect">
            <a:avLst/>
          </a:prstGeom>
        </p:spPr>
      </p:pic>
      <p:pic>
        <p:nvPicPr>
          <p:cNvPr id="23" name="Kuva 22">
            <a:extLst>
              <a:ext uri="{FF2B5EF4-FFF2-40B4-BE49-F238E27FC236}">
                <a16:creationId xmlns:a16="http://schemas.microsoft.com/office/drawing/2014/main" id="{9BD41588-7F13-4E19-B748-94528EC050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10752" y="6063935"/>
            <a:ext cx="1472583" cy="560551"/>
          </a:xfrm>
          <a:prstGeom prst="rect">
            <a:avLst/>
          </a:prstGeom>
        </p:spPr>
      </p:pic>
      <p:sp>
        <p:nvSpPr>
          <p:cNvPr id="26" name="Tekstiruutu 25">
            <a:extLst>
              <a:ext uri="{FF2B5EF4-FFF2-40B4-BE49-F238E27FC236}">
                <a16:creationId xmlns:a16="http://schemas.microsoft.com/office/drawing/2014/main" id="{C21E3565-58C7-49C2-AA03-3ACD3E058518}"/>
              </a:ext>
            </a:extLst>
          </p:cNvPr>
          <p:cNvSpPr txBox="1"/>
          <p:nvPr/>
        </p:nvSpPr>
        <p:spPr>
          <a:xfrm>
            <a:off x="5396121" y="1157702"/>
            <a:ext cx="679587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500" b="1">
                <a:solidFill>
                  <a:schemeClr val="bg1"/>
                </a:solidFill>
              </a:rPr>
              <a:t>METSÄ JA PUU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D7CE07DA-99CF-45C8-BE19-A54372B219A3}"/>
              </a:ext>
            </a:extLst>
          </p:cNvPr>
          <p:cNvSpPr txBox="1"/>
          <p:nvPr/>
        </p:nvSpPr>
        <p:spPr>
          <a:xfrm>
            <a:off x="6653849" y="2289605"/>
            <a:ext cx="54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3000" b="1">
                <a:solidFill>
                  <a:srgbClr val="EEC100"/>
                </a:solidFill>
              </a:rPr>
              <a:t>SYKSYLLÄ KORKEAKOULUJEN TIEDEKURSSI LUKIOLAISILLE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24688A1C-232F-49CB-B83C-F9CDA3F65025}"/>
              </a:ext>
            </a:extLst>
          </p:cNvPr>
          <p:cNvSpPr txBox="1"/>
          <p:nvPr/>
        </p:nvSpPr>
        <p:spPr>
          <a:xfrm>
            <a:off x="6277283" y="6117122"/>
            <a:ext cx="575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b="1" dirty="0">
                <a:solidFill>
                  <a:schemeClr val="bg1"/>
                </a:solidFill>
                <a:highlight>
                  <a:srgbClr val="EEC100"/>
                </a:highlight>
              </a:rPr>
              <a:t> Lue lisää : </a:t>
            </a:r>
            <a:r>
              <a:rPr lang="fi-FI" b="1" dirty="0">
                <a:solidFill>
                  <a:schemeClr val="bg1"/>
                </a:solidFill>
                <a:highlight>
                  <a:srgbClr val="EEC100"/>
                </a:highlight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www.smy.fi/metsatutuksikurssi/</a:t>
            </a:r>
            <a:r>
              <a:rPr lang="fi-FI" b="1" dirty="0">
                <a:solidFill>
                  <a:schemeClr val="bg1"/>
                </a:solidFill>
                <a:highlight>
                  <a:srgbClr val="EEC100"/>
                </a:highlight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7179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E86DD7A80A2D0459129CB8A47C1C52B" ma:contentTypeVersion="18" ma:contentTypeDescription="Luo uusi asiakirja." ma:contentTypeScope="" ma:versionID="370c7fa00eb0567cf92a87cdb9f3945b">
  <xsd:schema xmlns:xsd="http://www.w3.org/2001/XMLSchema" xmlns:xs="http://www.w3.org/2001/XMLSchema" xmlns:p="http://schemas.microsoft.com/office/2006/metadata/properties" xmlns:ns1="http://schemas.microsoft.com/sharepoint/v3" xmlns:ns2="6f67712f-6671-4e16-94d6-b7ed2f1a016e" xmlns:ns3="b4075537-2e53-4550-ba8e-f16cdef18030" xmlns:ns4="e317f0d8-e406-42ec-b28b-cd65114ad7fe" targetNamespace="http://schemas.microsoft.com/office/2006/metadata/properties" ma:root="true" ma:fieldsID="6fc3cb5b7486e66c71659ed4f8a98940" ns1:_="" ns2:_="" ns3:_="" ns4:_="">
    <xsd:import namespace="http://schemas.microsoft.com/sharepoint/v3"/>
    <xsd:import namespace="6f67712f-6671-4e16-94d6-b7ed2f1a016e"/>
    <xsd:import namespace="b4075537-2e53-4550-ba8e-f16cdef18030"/>
    <xsd:import namespace="e317f0d8-e406-42ec-b28b-cd65114ad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7712f-6671-4e16-94d6-b7ed2f1a01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Kuvien tunnisteet" ma:readOnly="false" ma:fieldId="{5cf76f15-5ced-4ddc-b409-7134ff3c332f}" ma:taxonomyMulti="true" ma:sspId="b0d3b18b-44a9-496c-b90a-896a24bbd6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5537-2e53-4550-ba8e-f16cdef1803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7f0d8-e406-42ec-b28b-cd65114ad7f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4f916c33-2638-4809-8109-6850cfebaf5c}" ma:internalName="TaxCatchAll" ma:showField="CatchAllData" ma:web="e317f0d8-e406-42ec-b28b-cd65114ad7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6f67712f-6671-4e16-94d6-b7ed2f1a016e">
      <Terms xmlns="http://schemas.microsoft.com/office/infopath/2007/PartnerControls"/>
    </lcf76f155ced4ddcb4097134ff3c332f>
    <TaxCatchAll xmlns="e317f0d8-e406-42ec-b28b-cd65114ad7f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DF190-C35E-41C9-BA95-BDA3C88F72F1}">
  <ds:schemaRefs>
    <ds:schemaRef ds:uri="6f67712f-6671-4e16-94d6-b7ed2f1a016e"/>
    <ds:schemaRef ds:uri="b4075537-2e53-4550-ba8e-f16cdef18030"/>
    <ds:schemaRef ds:uri="e317f0d8-e406-42ec-b28b-cd65114ad7f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1ABB9A4-2756-4152-B893-B370C963A3B1}">
  <ds:schemaRefs>
    <ds:schemaRef ds:uri="6f67712f-6671-4e16-94d6-b7ed2f1a016e"/>
    <ds:schemaRef ds:uri="b4075537-2e53-4550-ba8e-f16cdef18030"/>
    <ds:schemaRef ds:uri="e317f0d8-e406-42ec-b28b-cd65114ad7f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E692129-700E-4D24-A864-018F9B1785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103</Words>
  <Application>Microsoft Office PowerPoint</Application>
  <PresentationFormat>Laajakuva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Vilma Issakainen</dc:creator>
  <cp:lastModifiedBy>Vilma Issakainen</cp:lastModifiedBy>
  <cp:revision>2</cp:revision>
  <dcterms:created xsi:type="dcterms:W3CDTF">2022-04-06T18:13:13Z</dcterms:created>
  <dcterms:modified xsi:type="dcterms:W3CDTF">2023-03-30T11:57:11Z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0x0101000E86DD7A80A2D0459129CB8A47C1C52B</vt:lpwstr>
  </property>
  <property fmtid="{D5CDD505-2E9C-101B-9397-08002B2CF9AE}" pid="3" name="MediaServiceImageTags">
    <vt:lpwstr/>
  </property>
</Properties>
</file>